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6" r:id="rId9"/>
    <p:sldId id="280" r:id="rId10"/>
    <p:sldId id="272" r:id="rId11"/>
    <p:sldId id="273" r:id="rId12"/>
    <p:sldId id="279" r:id="rId13"/>
    <p:sldId id="259" r:id="rId14"/>
    <p:sldId id="275" r:id="rId15"/>
    <p:sldId id="276" r:id="rId16"/>
    <p:sldId id="281" r:id="rId17"/>
    <p:sldId id="268" r:id="rId18"/>
    <p:sldId id="282" r:id="rId19"/>
    <p:sldId id="285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Fregosi</a:t>
            </a:r>
            <a:r>
              <a:rPr lang="pt-BR" dirty="0">
                <a:solidFill>
                  <a:schemeClr val="tx1"/>
                </a:solidFill>
              </a:rPr>
              <a:t> Frederico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3197"/>
            <a:ext cx="5745626" cy="65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/>
              <a:t>Summary</a:t>
            </a:r>
            <a:endParaRPr lang="pt-BR" sz="4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99191"/>
            <a:ext cx="8596668" cy="3806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Communications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Optimizations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Testing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737380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816760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8484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49" y="1592120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9575" y="186992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User/admin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2017293"/>
            <a:ext cx="1180592" cy="164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Monitoring log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1959672" y="3593837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Configuration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2217826"/>
            <a:ext cx="0" cy="51955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Interface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1087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Aharoni</vt:lpstr>
      <vt:lpstr>Arial</vt:lpstr>
      <vt:lpstr>Trebuchet MS</vt:lpstr>
      <vt:lpstr>Wingdings</vt:lpstr>
      <vt:lpstr>Wingdings 3</vt:lpstr>
      <vt:lpstr>Facetado</vt:lpstr>
      <vt:lpstr>Health Monitoring System for Docker Containers</vt:lpstr>
      <vt:lpstr>Summary</vt:lpstr>
      <vt:lpstr>Architecture</vt:lpstr>
      <vt:lpstr>System design</vt:lpstr>
      <vt:lpstr>System design</vt:lpstr>
      <vt:lpstr>The Manager submodule</vt:lpstr>
      <vt:lpstr>The Manager submodule</vt:lpstr>
      <vt:lpstr>The Controller and Interface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bruno casu</cp:lastModifiedBy>
  <cp:revision>142</cp:revision>
  <dcterms:created xsi:type="dcterms:W3CDTF">2021-07-12T16:20:30Z</dcterms:created>
  <dcterms:modified xsi:type="dcterms:W3CDTF">2021-07-14T18:19:53Z</dcterms:modified>
</cp:coreProperties>
</file>